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8097" autoAdjust="0"/>
  </p:normalViewPr>
  <p:slideViewPr>
    <p:cSldViewPr snapToGrid="0">
      <p:cViewPr varScale="1">
        <p:scale>
          <a:sx n="60" d="100"/>
          <a:sy n="60" d="100"/>
        </p:scale>
        <p:origin x="1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3844-6755-4E51-955A-B3FB67585F8E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D555D-E122-46C3-A678-874852BEB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49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555D-E122-46C3-A678-874852BEB8B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96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30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7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52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1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3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6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56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53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5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2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BB544-1760-4E7B-803E-5F548AAD688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E137-196B-4D65-9A91-0E46B00DF7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47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2500" y="389744"/>
            <a:ext cx="7886700" cy="1547798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発表時、開示すべき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 dirty="0"/>
              <a:t>がない場合、</a:t>
            </a:r>
            <a:br>
              <a:rPr kumimoji="1" lang="en-US" altLang="ja-JP" sz="2800" dirty="0"/>
            </a:br>
            <a:r>
              <a:rPr kumimoji="1" lang="ja-JP" altLang="en-US" sz="2800" dirty="0"/>
              <a:t>以下のテキストをプレゼンテーションの冒頭の</a:t>
            </a:r>
            <a:br>
              <a:rPr kumimoji="1" lang="en-US" altLang="ja-JP" sz="2800" dirty="0"/>
            </a:br>
            <a:r>
              <a:rPr kumimoji="1" lang="ja-JP" altLang="en-US" sz="2800" dirty="0"/>
              <a:t>スライドに入れる、または貼付してください。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41743" y="3687580"/>
            <a:ext cx="6348213" cy="9294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</a:pPr>
            <a:endParaRPr lang="en-US" altLang="ja-JP" sz="1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3132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94479" y="2353456"/>
            <a:ext cx="7899815" cy="325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ja-JP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2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過去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年間において、演題発表内容に関連し、筆頭および共同発表者が開示すべき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関係にある企業などは以下の通りです。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20000"/>
              </a:lnSpc>
              <a:buNone/>
            </a:pP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役員，顧問職 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株の保有 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特許権使用料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4.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講演料 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原稿料 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6.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研究費 </a:t>
            </a:r>
          </a:p>
          <a:p>
            <a:pPr>
              <a:lnSpc>
                <a:spcPct val="80000"/>
              </a:lnSpc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　　（</a:t>
            </a:r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上記例示）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72500" y="194874"/>
            <a:ext cx="7886700" cy="15477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発表時、開示すべき</a:t>
            </a:r>
            <a:r>
              <a:rPr lang="en-US" altLang="ja-JP" sz="2800" dirty="0"/>
              <a:t>COI</a:t>
            </a:r>
            <a:r>
              <a:rPr lang="ja-JP" altLang="en-US" sz="2800" dirty="0"/>
              <a:t>がある場合、</a:t>
            </a:r>
            <a:endParaRPr lang="en-US" altLang="ja-JP" sz="2800" dirty="0"/>
          </a:p>
          <a:p>
            <a:r>
              <a:rPr lang="ja-JP" altLang="en-US" sz="2800" dirty="0"/>
              <a:t>以下の内容をプレゼンテーションに含めてください。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1004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147</Words>
  <Application>Microsoft Office PowerPoint</Application>
  <PresentationFormat>画面に合わせる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発表時、開示すべきCOIがない場合、 以下のテキストをプレゼンテーションの冒頭の スライドに入れる、または貼付してください。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口頭発表時、開示すべきCOIがない時、以下の内容をプレゼンテーションに入れてください。</dc:title>
  <dc:creator>iwasakikaori</dc:creator>
  <cp:lastModifiedBy>足立　奈津美</cp:lastModifiedBy>
  <cp:revision>6</cp:revision>
  <dcterms:created xsi:type="dcterms:W3CDTF">2018-11-07T05:17:35Z</dcterms:created>
  <dcterms:modified xsi:type="dcterms:W3CDTF">2023-07-14T02:49:43Z</dcterms:modified>
</cp:coreProperties>
</file>